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5" d="100"/>
          <a:sy n="65" d="100"/>
        </p:scale>
        <p:origin x="71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43AABE-D5F2-464E-8290-9FF3461A2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E8DCF37-BD83-4A1A-9C5B-5B601D243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BD9484-CDE2-457B-A721-2ACD92E4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DE5A-FD27-47FB-9F6B-C36776EC6E7C}" type="datetimeFigureOut">
              <a:rPr lang="it-IT" smtClean="0"/>
              <a:t>29/09/2018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B072F1-A1FD-4CB5-AF65-95603E2B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39DF99-ABEB-4ADE-A263-B5A284677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FE02-5B8B-45D4-B27D-CD013E0735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250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332AE0-7249-49B0-AF4E-502E2870B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17CEE7F-EFB6-4A39-BD42-8841575AFB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6C1A0D-3C5B-4A0D-AC02-9FCF67327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DE5A-FD27-47FB-9F6B-C36776EC6E7C}" type="datetimeFigureOut">
              <a:rPr lang="it-IT" smtClean="0"/>
              <a:t>29/09/2018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465AE9-3DC9-41FD-8C34-58030F8CD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DD88A3-3FD7-41AB-9B78-6A5E5DD86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FE02-5B8B-45D4-B27D-CD013E0735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794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F1E09EA-77D2-41DC-8744-BCCE2C048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14BF71F-91F6-4FF1-A0E2-2289D4436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26EC97-FDFA-4017-B019-2B0DADB9D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DE5A-FD27-47FB-9F6B-C36776EC6E7C}" type="datetimeFigureOut">
              <a:rPr lang="it-IT" smtClean="0"/>
              <a:t>29/09/2018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918F51-1F5D-4D6C-815F-894017A27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C36ED1-9108-4B1F-996F-AE82DBFB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FE02-5B8B-45D4-B27D-CD013E0735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191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0A0A74-AA3E-4AAE-B6B7-40B58FF35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AB46A7-4BB2-4976-AF46-543E8F6E1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A01CAC-98BD-4CFE-A4C8-1270310BB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DE5A-FD27-47FB-9F6B-C36776EC6E7C}" type="datetimeFigureOut">
              <a:rPr lang="it-IT" smtClean="0"/>
              <a:t>29/09/2018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96555B-CEE7-4792-962E-AA2E53D84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8AD0F7-9211-4261-B7A3-FD634B4A1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FE02-5B8B-45D4-B27D-CD013E0735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097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AF0CA4-C222-4B9F-9E3F-AE007CFFE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D851FF-916E-44DC-84AF-51715B038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13C2FE-6DAF-4E4B-9FDF-EA35DD38D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DE5A-FD27-47FB-9F6B-C36776EC6E7C}" type="datetimeFigureOut">
              <a:rPr lang="it-IT" smtClean="0"/>
              <a:t>29/09/2018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D2E838-FE11-4F4B-82C8-BF18E0AB4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B12654-DE64-4CD2-87DF-06A7DC683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FE02-5B8B-45D4-B27D-CD013E0735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642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7E5044-7253-49EF-BA9A-7E86F8BD8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4296AE-3D21-42A0-AD8F-6E76BB017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0312D47-08FF-44E6-A4BE-8A8EBB97B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B925A48-F3B3-4E2F-803D-1B229E0CE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DE5A-FD27-47FB-9F6B-C36776EC6E7C}" type="datetimeFigureOut">
              <a:rPr lang="it-IT" smtClean="0"/>
              <a:t>29/09/2018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82D97D0-091E-426A-8E46-0DEFDA92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376F54A-C5AC-40C6-9590-B7A270E3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FE02-5B8B-45D4-B27D-CD013E0735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003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3AFCC1-87CE-4E45-B6C7-23230F4BB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F13680-E6B0-4CCE-9A6C-52AFADF1B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BC5F138-5C02-4760-96E0-BDD50D83E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60BE855-766F-4A23-902D-C57A802929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5133E61-F30B-4319-BA3E-8DB6306E1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564E972-3EE1-4001-8DEC-9AE6C4C0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DE5A-FD27-47FB-9F6B-C36776EC6E7C}" type="datetimeFigureOut">
              <a:rPr lang="it-IT" smtClean="0"/>
              <a:t>29/09/2018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717FE4B-FB64-4AFE-9562-1FB81CCDE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22ED0EF-C9B6-418B-B7E2-291001E2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FE02-5B8B-45D4-B27D-CD013E0735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339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14CC8D-6515-403E-9A73-125E22058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3A14D0D-F3FA-42E9-AF64-768F591FB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DE5A-FD27-47FB-9F6B-C36776EC6E7C}" type="datetimeFigureOut">
              <a:rPr lang="it-IT" smtClean="0"/>
              <a:t>29/09/2018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38499F7-525F-4899-8CE4-4D63EF187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9AED230-7897-457B-AE38-2B36374B7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FE02-5B8B-45D4-B27D-CD013E0735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547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245927F-2B0D-4C5E-ADC8-BE981B9BB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DE5A-FD27-47FB-9F6B-C36776EC6E7C}" type="datetimeFigureOut">
              <a:rPr lang="it-IT" smtClean="0"/>
              <a:t>29/09/2018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15C4C93-7E62-4696-886D-8012ED497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4F95E78-B312-446A-827F-2B16C1055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FE02-5B8B-45D4-B27D-CD013E0735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332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6941D4-EFE4-4704-AC3A-DA019F8D9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F67AA6-09BD-4F69-94D2-CFA0C03FA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8F4AA11-31C3-401B-94B5-17F5493DB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9DCDF48-3642-4FAA-AEA3-2828FF78B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DE5A-FD27-47FB-9F6B-C36776EC6E7C}" type="datetimeFigureOut">
              <a:rPr lang="it-IT" smtClean="0"/>
              <a:t>29/09/2018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F2D3998-ACE0-4D29-B38F-E5ABD0129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292864-111E-41A1-81D0-C2D9A3C1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FE02-5B8B-45D4-B27D-CD013E0735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931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68C356-5E5D-48A3-B011-F090566BC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495AED0-4F09-41C5-9695-FDD4CDAC59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E721D40-C2CB-4BF8-AAA4-EE779603B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BA488DE-0DB3-40EF-B6ED-FD6B6868F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DE5A-FD27-47FB-9F6B-C36776EC6E7C}" type="datetimeFigureOut">
              <a:rPr lang="it-IT" smtClean="0"/>
              <a:t>29/09/2018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1301EA1-67FB-4DFB-814D-B907828A4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D7A5990-5A60-45F4-A055-A205A61C1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FE02-5B8B-45D4-B27D-CD013E0735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200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C8E8C2D-15A8-4702-A6BD-8604C11F6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24DBCE-0396-47D2-B6F3-658E81C29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7CF5B9-B350-4FBC-80E5-1AA8E0ECC2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8DE5A-FD27-47FB-9F6B-C36776EC6E7C}" type="datetimeFigureOut">
              <a:rPr lang="it-IT" smtClean="0"/>
              <a:t>29/09/2018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92C6A6-E6B7-4929-AA9C-D1DD3FE6E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E02347-A27D-40C7-99A4-E9FAC08A6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FFE02-5B8B-45D4-B27D-CD013E0735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230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F27A21-DA6D-4A4F-8D57-C23B47D80F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EB185E3-8681-4601-A5B9-522FE2E695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1BA2B4A-08C0-457F-A6BA-57A20DC40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83" y="1154728"/>
            <a:ext cx="10295188" cy="5703272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7D81D10-3469-4074-9F34-33248482F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193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908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3">
            <a:extLst>
              <a:ext uri="{FF2B5EF4-FFF2-40B4-BE49-F238E27FC236}">
                <a16:creationId xmlns:a16="http://schemas.microsoft.com/office/drawing/2014/main" id="{985B6475-65CA-4B7F-A39A-3C3152C3B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903" y="643466"/>
            <a:ext cx="996819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45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3">
            <a:extLst>
              <a:ext uri="{FF2B5EF4-FFF2-40B4-BE49-F238E27FC236}">
                <a16:creationId xmlns:a16="http://schemas.microsoft.com/office/drawing/2014/main" id="{4D8F47F0-F5D8-45F2-8C7B-32463CECF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1235" y="643466"/>
            <a:ext cx="962953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46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3">
            <a:extLst>
              <a:ext uri="{FF2B5EF4-FFF2-40B4-BE49-F238E27FC236}">
                <a16:creationId xmlns:a16="http://schemas.microsoft.com/office/drawing/2014/main" id="{4E70FA59-7F10-43FA-A247-0559B3714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4354" y="643466"/>
            <a:ext cx="1016329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33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3">
            <a:extLst>
              <a:ext uri="{FF2B5EF4-FFF2-40B4-BE49-F238E27FC236}">
                <a16:creationId xmlns:a16="http://schemas.microsoft.com/office/drawing/2014/main" id="{1B1D6B74-59BE-45D6-904F-5C6578E6E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61" y="643466"/>
            <a:ext cx="996927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05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3">
            <a:extLst>
              <a:ext uri="{FF2B5EF4-FFF2-40B4-BE49-F238E27FC236}">
                <a16:creationId xmlns:a16="http://schemas.microsoft.com/office/drawing/2014/main" id="{45454242-962F-4961-9108-13B8945B0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8168" y="643466"/>
            <a:ext cx="985566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81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3">
            <a:extLst>
              <a:ext uri="{FF2B5EF4-FFF2-40B4-BE49-F238E27FC236}">
                <a16:creationId xmlns:a16="http://schemas.microsoft.com/office/drawing/2014/main" id="{18628962-93B5-4260-909C-23A7D4A86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702" y="643466"/>
            <a:ext cx="1000259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17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7">
            <a:extLst>
              <a:ext uri="{FF2B5EF4-FFF2-40B4-BE49-F238E27FC236}">
                <a16:creationId xmlns:a16="http://schemas.microsoft.com/office/drawing/2014/main" id="{B87F2BBE-AE8E-4803-9323-9CC66B0DF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9389" y="643466"/>
            <a:ext cx="991322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62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3">
            <a:extLst>
              <a:ext uri="{FF2B5EF4-FFF2-40B4-BE49-F238E27FC236}">
                <a16:creationId xmlns:a16="http://schemas.microsoft.com/office/drawing/2014/main" id="{5D782360-1769-4C07-9C68-153C6E33F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29" y="643466"/>
            <a:ext cx="1004894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53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F14D8D-7A58-490A-A6C0-C8C60FEC2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                       </a:t>
            </a:r>
            <a:r>
              <a:rPr lang="it-IT" b="1" dirty="0"/>
              <a:t>CONCLUSIONI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7436AC-4853-4EB6-A180-C92E580DE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Il miglioramento del quadro clinico generale è certamente correlato al miglioramento della fisiopatologia oculare.</a:t>
            </a:r>
          </a:p>
          <a:p>
            <a:r>
              <a:rPr lang="it-IT" sz="3200" dirty="0"/>
              <a:t>Occorre effettuare trial clinici che prendano in considerazione gli effetti di una dieta controllata sulle differenti patologie oculari; </a:t>
            </a:r>
          </a:p>
          <a:p>
            <a:r>
              <a:rPr lang="it-IT" sz="3200" dirty="0"/>
              <a:t>La valutazione dei piani alimentari potrebbe essere inserita nell’approccio ai pazienti in </a:t>
            </a:r>
            <a:r>
              <a:rPr lang="it-IT" sz="3200" dirty="0" err="1"/>
              <a:t>ipovisione</a:t>
            </a:r>
            <a:r>
              <a:rPr lang="it-IT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9076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3">
            <a:extLst>
              <a:ext uri="{FF2B5EF4-FFF2-40B4-BE49-F238E27FC236}">
                <a16:creationId xmlns:a16="http://schemas.microsoft.com/office/drawing/2014/main" id="{444EB1D7-95EA-4145-AA96-847D60F44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7595" y="643466"/>
            <a:ext cx="997680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56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1C1820-5B12-4FBA-893D-3A543AD868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5AB2451-89E8-4D35-9A44-2359C96E18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3A25A48-C0EF-4832-BCCE-2E8D76D44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94" y="179293"/>
            <a:ext cx="11705091" cy="634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70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74AB58-F9D6-43D2-A6A5-B15316C0C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8AA1483-79EC-4670-8F60-F2CEC9F137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E161823-88DC-43FA-8B50-ABD9B9657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54" y="360028"/>
            <a:ext cx="11832491" cy="649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41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668013-6250-4920-80C7-C06F6FD89C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7D05758-2077-44F4-8F49-6967BD3E77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05AFD04-FBA0-4BA1-A999-AB317D529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42" y="515191"/>
            <a:ext cx="11575515" cy="617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02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3">
            <a:extLst>
              <a:ext uri="{FF2B5EF4-FFF2-40B4-BE49-F238E27FC236}">
                <a16:creationId xmlns:a16="http://schemas.microsoft.com/office/drawing/2014/main" id="{4E74CED3-3446-4E18-BFB9-C1B4F5A96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5260" y="643466"/>
            <a:ext cx="1012147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73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3">
            <a:extLst>
              <a:ext uri="{FF2B5EF4-FFF2-40B4-BE49-F238E27FC236}">
                <a16:creationId xmlns:a16="http://schemas.microsoft.com/office/drawing/2014/main" id="{C29AF135-FDD3-459E-AD17-BF0781FCB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2031" y="643466"/>
            <a:ext cx="1006793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73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3">
            <a:extLst>
              <a:ext uri="{FF2B5EF4-FFF2-40B4-BE49-F238E27FC236}">
                <a16:creationId xmlns:a16="http://schemas.microsoft.com/office/drawing/2014/main" id="{9A23377D-FABE-405D-A418-510AC7323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7045" y="643466"/>
            <a:ext cx="965790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32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3">
            <a:extLst>
              <a:ext uri="{FF2B5EF4-FFF2-40B4-BE49-F238E27FC236}">
                <a16:creationId xmlns:a16="http://schemas.microsoft.com/office/drawing/2014/main" id="{0BAC8509-5E4C-43FE-B856-AAEFC419CD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230" y="643466"/>
            <a:ext cx="1022953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616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Widescreen</PresentationFormat>
  <Paragraphs>4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                    CONCLUSIONI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Enzo</dc:creator>
  <cp:lastModifiedBy>Enzo</cp:lastModifiedBy>
  <cp:revision>2</cp:revision>
  <dcterms:created xsi:type="dcterms:W3CDTF">2018-09-28T21:40:43Z</dcterms:created>
  <dcterms:modified xsi:type="dcterms:W3CDTF">2018-09-29T06:29:52Z</dcterms:modified>
</cp:coreProperties>
</file>